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2" autoAdjust="0"/>
  </p:normalViewPr>
  <p:slideViewPr>
    <p:cSldViewPr>
      <p:cViewPr>
        <p:scale>
          <a:sx n="100" d="100"/>
          <a:sy n="100" d="100"/>
        </p:scale>
        <p:origin x="1176" y="-198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C1A03-CCA5-4880-A0B0-A05CD9C5E7E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2F734-71EA-42F2-9F8A-B0D555786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raphasiri@gmail.com" TargetMode="External"/><Relationship Id="rId2" Type="http://schemas.openxmlformats.org/officeDocument/2006/relationships/hyperlink" Target="mailto:ice_engineering@kmutt.ac.t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8600" y="457200"/>
            <a:ext cx="64008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taneo BT" pitchFamily="66" charset="0"/>
                <a:ea typeface="MS Mincho" pitchFamily="49" charset="-128"/>
                <a:cs typeface="Arial" pitchFamily="34" charset="0"/>
              </a:rPr>
              <a:t>   International Senior Project Conference in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ataneo BT" pitchFamily="66" charset="0"/>
                <a:ea typeface="MS Mincho" pitchFamily="49" charset="-128"/>
                <a:cs typeface="Arial" pitchFamily="34" charset="0"/>
              </a:rPr>
              <a:t>   Engineering and Technology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204990"/>
            <a:ext cx="384189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CONFERENCE APPLICATION FORM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267870" y="1741380"/>
            <a:ext cx="255198" cy="276999"/>
            <a:chOff x="267870" y="1741380"/>
            <a:chExt cx="255198" cy="276999"/>
          </a:xfrm>
        </p:grpSpPr>
        <p:sp>
          <p:nvSpPr>
            <p:cNvPr id="14" name="Rectangle 13"/>
            <p:cNvSpPr/>
            <p:nvPr/>
          </p:nvSpPr>
          <p:spPr>
            <a:xfrm>
              <a:off x="304800" y="1795132"/>
              <a:ext cx="185470" cy="18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7870" y="1741380"/>
              <a:ext cx="255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  <a:endParaRPr lang="en-US" sz="12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986070" y="611154"/>
            <a:ext cx="1590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Cataneo BT" pitchFamily="66" charset="0"/>
              </a:rPr>
              <a:t>Bangkok, Thailand 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ataneo BT" pitchFamily="66" charset="0"/>
              </a:rPr>
              <a:t>27-29 March 2014</a:t>
            </a:r>
            <a:endParaRPr lang="en-US" sz="1400" dirty="0">
              <a:solidFill>
                <a:schemeClr val="bg1"/>
              </a:solidFill>
              <a:latin typeface="Cataneo BT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7200" y="1757690"/>
            <a:ext cx="15985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smtClean="0"/>
              <a:t>PROJECT INFORMATION</a:t>
            </a:r>
            <a:endParaRPr lang="en-US" sz="1100" b="1" i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475014" y="2022766"/>
            <a:ext cx="62007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Project Title: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74452" y="2299156"/>
            <a:ext cx="46826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Please check the appropriate engineering field (only one) that best corresponds to the project’s nature.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579922" y="2497780"/>
            <a:ext cx="1171387" cy="215444"/>
            <a:chOff x="592348" y="2603956"/>
            <a:chExt cx="1171387" cy="215444"/>
          </a:xfrm>
        </p:grpSpPr>
        <p:sp>
          <p:nvSpPr>
            <p:cNvPr id="160" name="Rectangle 159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23679" y="2603956"/>
              <a:ext cx="11400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Chemical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2433174" y="2497780"/>
            <a:ext cx="966202" cy="215444"/>
            <a:chOff x="1800413" y="2599426"/>
            <a:chExt cx="966202" cy="215444"/>
          </a:xfrm>
        </p:grpSpPr>
        <p:sp>
          <p:nvSpPr>
            <p:cNvPr id="162" name="Rectangle 161"/>
            <p:cNvSpPr/>
            <p:nvPr/>
          </p:nvSpPr>
          <p:spPr>
            <a:xfrm>
              <a:off x="1800413" y="266862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831744" y="2599426"/>
              <a:ext cx="9348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Civil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269326" y="2497780"/>
            <a:ext cx="1209859" cy="215444"/>
            <a:chOff x="2843798" y="2599426"/>
            <a:chExt cx="1209859" cy="215444"/>
          </a:xfrm>
        </p:grpSpPr>
        <p:sp>
          <p:nvSpPr>
            <p:cNvPr id="164" name="Rectangle 163"/>
            <p:cNvSpPr/>
            <p:nvPr/>
          </p:nvSpPr>
          <p:spPr>
            <a:xfrm>
              <a:off x="2843798" y="266862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875129" y="2599426"/>
              <a:ext cx="117852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Computer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434588" y="3184860"/>
            <a:ext cx="1181005" cy="215444"/>
            <a:chOff x="580221" y="2819400"/>
            <a:chExt cx="1181005" cy="215444"/>
          </a:xfrm>
        </p:grpSpPr>
        <p:sp>
          <p:nvSpPr>
            <p:cNvPr id="166" name="Rectangle 165"/>
            <p:cNvSpPr/>
            <p:nvPr/>
          </p:nvSpPr>
          <p:spPr>
            <a:xfrm>
              <a:off x="580221" y="28885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11552" y="2819400"/>
              <a:ext cx="11496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Electrical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270776" y="2827980"/>
            <a:ext cx="1205050" cy="215444"/>
            <a:chOff x="1789361" y="2819400"/>
            <a:chExt cx="1205050" cy="215444"/>
          </a:xfrm>
        </p:grpSpPr>
        <p:sp>
          <p:nvSpPr>
            <p:cNvPr id="170" name="Rectangle 169"/>
            <p:cNvSpPr/>
            <p:nvPr/>
          </p:nvSpPr>
          <p:spPr>
            <a:xfrm>
              <a:off x="1789361" y="28885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820692" y="2819400"/>
              <a:ext cx="11737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Industrial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79976" y="2828436"/>
            <a:ext cx="1427867" cy="215444"/>
            <a:chOff x="2996198" y="2815304"/>
            <a:chExt cx="1427867" cy="215444"/>
          </a:xfrm>
        </p:grpSpPr>
        <p:sp>
          <p:nvSpPr>
            <p:cNvPr id="172" name="Rectangle 171"/>
            <p:cNvSpPr/>
            <p:nvPr/>
          </p:nvSpPr>
          <p:spPr>
            <a:xfrm>
              <a:off x="2996198" y="2884501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3027529" y="2815304"/>
              <a:ext cx="13965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Environmental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4269326" y="3012130"/>
            <a:ext cx="1264361" cy="215444"/>
            <a:chOff x="4512952" y="2599012"/>
            <a:chExt cx="1264361" cy="215444"/>
          </a:xfrm>
        </p:grpSpPr>
        <p:sp>
          <p:nvSpPr>
            <p:cNvPr id="176" name="Rectangle 175"/>
            <p:cNvSpPr/>
            <p:nvPr/>
          </p:nvSpPr>
          <p:spPr>
            <a:xfrm>
              <a:off x="4512952" y="2668209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544283" y="2599012"/>
              <a:ext cx="123303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Mechanical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2434588" y="3003764"/>
            <a:ext cx="1384587" cy="215444"/>
            <a:chOff x="574966" y="3043342"/>
            <a:chExt cx="1384587" cy="215444"/>
          </a:xfrm>
        </p:grpSpPr>
        <p:sp>
          <p:nvSpPr>
            <p:cNvPr id="178" name="Rectangle 177"/>
            <p:cNvSpPr/>
            <p:nvPr/>
          </p:nvSpPr>
          <p:spPr>
            <a:xfrm>
              <a:off x="574966" y="3112539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06297" y="3043342"/>
              <a:ext cx="13532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Material/Tool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579976" y="3006236"/>
            <a:ext cx="1495193" cy="215444"/>
            <a:chOff x="1792510" y="3048000"/>
            <a:chExt cx="1495193" cy="215444"/>
          </a:xfrm>
        </p:grpSpPr>
        <p:sp>
          <p:nvSpPr>
            <p:cNvPr id="180" name="Rectangle 179"/>
            <p:cNvSpPr/>
            <p:nvPr/>
          </p:nvSpPr>
          <p:spPr>
            <a:xfrm>
              <a:off x="1792510" y="31171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823841" y="3048000"/>
              <a:ext cx="14638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Instrumentation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2431734" y="2827612"/>
            <a:ext cx="993454" cy="215444"/>
            <a:chOff x="3381607" y="3048000"/>
            <a:chExt cx="993454" cy="215444"/>
          </a:xfrm>
        </p:grpSpPr>
        <p:sp>
          <p:nvSpPr>
            <p:cNvPr id="182" name="Rectangle 181"/>
            <p:cNvSpPr/>
            <p:nvPr/>
          </p:nvSpPr>
          <p:spPr>
            <a:xfrm>
              <a:off x="3381607" y="31171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412938" y="3048000"/>
              <a:ext cx="9621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Food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79976" y="3184036"/>
            <a:ext cx="1363747" cy="215444"/>
            <a:chOff x="3381607" y="3048000"/>
            <a:chExt cx="1363747" cy="215444"/>
          </a:xfrm>
        </p:grpSpPr>
        <p:sp>
          <p:nvSpPr>
            <p:cNvPr id="195" name="Rectangle 194"/>
            <p:cNvSpPr/>
            <p:nvPr/>
          </p:nvSpPr>
          <p:spPr>
            <a:xfrm>
              <a:off x="3381607" y="31171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412938" y="3048000"/>
              <a:ext cx="13324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Mechatronics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579976" y="2663336"/>
            <a:ext cx="1440691" cy="215444"/>
            <a:chOff x="1792510" y="3048000"/>
            <a:chExt cx="1440691" cy="215444"/>
          </a:xfrm>
        </p:grpSpPr>
        <p:sp>
          <p:nvSpPr>
            <p:cNvPr id="199" name="Rectangle 198"/>
            <p:cNvSpPr/>
            <p:nvPr/>
          </p:nvSpPr>
          <p:spPr>
            <a:xfrm>
              <a:off x="1792510" y="31171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823841" y="3048000"/>
              <a:ext cx="14093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Control System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2431167" y="2663336"/>
            <a:ext cx="1216271" cy="215444"/>
            <a:chOff x="580221" y="2819400"/>
            <a:chExt cx="1216271" cy="215444"/>
          </a:xfrm>
        </p:grpSpPr>
        <p:sp>
          <p:nvSpPr>
            <p:cNvPr id="208" name="Rectangle 207"/>
            <p:cNvSpPr/>
            <p:nvPr/>
          </p:nvSpPr>
          <p:spPr>
            <a:xfrm>
              <a:off x="580221" y="28885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611552" y="2819400"/>
              <a:ext cx="11849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Electronic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4271240" y="3196736"/>
            <a:ext cx="1642670" cy="215444"/>
            <a:chOff x="580221" y="2823930"/>
            <a:chExt cx="1642670" cy="215444"/>
          </a:xfrm>
        </p:grpSpPr>
        <p:sp>
          <p:nvSpPr>
            <p:cNvPr id="211" name="Rectangle 210"/>
            <p:cNvSpPr/>
            <p:nvPr/>
          </p:nvSpPr>
          <p:spPr>
            <a:xfrm>
              <a:off x="580221" y="28885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611552" y="2823930"/>
              <a:ext cx="161133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Telecommunication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4271865" y="2662880"/>
            <a:ext cx="1584961" cy="215444"/>
            <a:chOff x="580221" y="2819400"/>
            <a:chExt cx="1584961" cy="215444"/>
          </a:xfrm>
        </p:grpSpPr>
        <p:sp>
          <p:nvSpPr>
            <p:cNvPr id="220" name="Rectangle 219"/>
            <p:cNvSpPr/>
            <p:nvPr/>
          </p:nvSpPr>
          <p:spPr>
            <a:xfrm>
              <a:off x="580221" y="28885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611552" y="2819400"/>
              <a:ext cx="155363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Embedded System Engineering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579910" y="3425336"/>
            <a:ext cx="2596457" cy="215444"/>
            <a:chOff x="3381607" y="3048000"/>
            <a:chExt cx="2596457" cy="215444"/>
          </a:xfrm>
        </p:grpSpPr>
        <p:sp>
          <p:nvSpPr>
            <p:cNvPr id="223" name="Rectangle 222"/>
            <p:cNvSpPr/>
            <p:nvPr/>
          </p:nvSpPr>
          <p:spPr>
            <a:xfrm>
              <a:off x="3381607" y="3117197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412938" y="3048000"/>
              <a:ext cx="25651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Other </a:t>
              </a:r>
              <a:r>
                <a:rPr lang="en-US" sz="800" u="sng" dirty="0" smtClean="0">
                  <a:latin typeface="Cambria Math" pitchFamily="18" charset="0"/>
                  <a:ea typeface="Cambria Math" pitchFamily="18" charset="0"/>
                </a:rPr>
                <a:t>                                                                                            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25" name="TextBox 224"/>
          <p:cNvSpPr txBox="1"/>
          <p:nvPr/>
        </p:nvSpPr>
        <p:spPr>
          <a:xfrm>
            <a:off x="475014" y="3670756"/>
            <a:ext cx="16433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Preferred format of presentation: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2057400" y="3670756"/>
            <a:ext cx="1084825" cy="215444"/>
            <a:chOff x="592348" y="2603956"/>
            <a:chExt cx="1084825" cy="215444"/>
          </a:xfrm>
        </p:grpSpPr>
        <p:sp>
          <p:nvSpPr>
            <p:cNvPr id="227" name="Rectangle 226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23679" y="2603956"/>
              <a:ext cx="10534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Poster Presentation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3200400" y="3669476"/>
            <a:ext cx="987042" cy="215444"/>
            <a:chOff x="592348" y="2603956"/>
            <a:chExt cx="987042" cy="215444"/>
          </a:xfrm>
        </p:grpSpPr>
        <p:sp>
          <p:nvSpPr>
            <p:cNvPr id="230" name="Rectangle 229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623679" y="2603956"/>
              <a:ext cx="9557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Oral Presentation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4267200" y="3669476"/>
            <a:ext cx="836360" cy="215444"/>
            <a:chOff x="592348" y="2603956"/>
            <a:chExt cx="836360" cy="215444"/>
          </a:xfrm>
        </p:grpSpPr>
        <p:sp>
          <p:nvSpPr>
            <p:cNvPr id="233" name="Rectangle 232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623679" y="2603956"/>
              <a:ext cx="8050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No Preference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35" name="TextBox 234"/>
          <p:cNvSpPr txBox="1"/>
          <p:nvPr/>
        </p:nvSpPr>
        <p:spPr>
          <a:xfrm>
            <a:off x="475014" y="3899356"/>
            <a:ext cx="52918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mbria Math" pitchFamily="18" charset="0"/>
                <a:ea typeface="Cambria Math" pitchFamily="18" charset="0"/>
              </a:rPr>
              <a:t>Required Project Abstract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: Please type your project abstract in the supplementary Word document file (1-page limit)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465826" y="5575756"/>
            <a:ext cx="62055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Institute/University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75015" y="4495800"/>
            <a:ext cx="6001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Please provide information of the senior student(s) in the project (the conference proceeding will use the same name order provided below). </a:t>
            </a:r>
            <a:r>
              <a:rPr lang="en-US" sz="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At least one senior student must attend the conference for a project presentation.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69076" y="4834265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Print or Type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474156" y="4936226"/>
            <a:ext cx="6184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1.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056576" y="5057745"/>
            <a:ext cx="6960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Mr./Ms./Mrs.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279190" y="5056680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Last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3626346" y="5057745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First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5032450" y="5056680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Middle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469076" y="5855810"/>
            <a:ext cx="39260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E-mail: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Mobile No.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1055918" y="5972145"/>
            <a:ext cx="1188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(needed for confirmation)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68265" y="5270956"/>
            <a:ext cx="6167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Department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268" name="Group 267"/>
          <p:cNvGrpSpPr/>
          <p:nvPr/>
        </p:nvGrpSpPr>
        <p:grpSpPr>
          <a:xfrm>
            <a:off x="270296" y="4204561"/>
            <a:ext cx="255198" cy="276999"/>
            <a:chOff x="267870" y="1741380"/>
            <a:chExt cx="255198" cy="276999"/>
          </a:xfrm>
        </p:grpSpPr>
        <p:sp>
          <p:nvSpPr>
            <p:cNvPr id="269" name="Rectangle 268"/>
            <p:cNvSpPr/>
            <p:nvPr/>
          </p:nvSpPr>
          <p:spPr>
            <a:xfrm>
              <a:off x="304800" y="1795132"/>
              <a:ext cx="185470" cy="18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267870" y="1741380"/>
              <a:ext cx="255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  <a:latin typeface="Arial Narrow" pitchFamily="34" charset="0"/>
                </a:rPr>
                <a:t>2</a:t>
              </a:r>
              <a:endParaRPr lang="en-US" sz="12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cxnSp>
        <p:nvCxnSpPr>
          <p:cNvPr id="271" name="Straight Connector 270"/>
          <p:cNvCxnSpPr/>
          <p:nvPr/>
        </p:nvCxnSpPr>
        <p:spPr>
          <a:xfrm>
            <a:off x="534358" y="4176760"/>
            <a:ext cx="5943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458963" y="4224385"/>
            <a:ext cx="1636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smtClean="0"/>
              <a:t>STUDENT INFORMATION</a:t>
            </a:r>
            <a:endParaRPr lang="en-US" sz="1100" b="1" i="1" dirty="0"/>
          </a:p>
        </p:txBody>
      </p:sp>
      <p:sp>
        <p:nvSpPr>
          <p:cNvPr id="314" name="TextBox 313"/>
          <p:cNvSpPr txBox="1"/>
          <p:nvPr/>
        </p:nvSpPr>
        <p:spPr>
          <a:xfrm>
            <a:off x="464024" y="7368808"/>
            <a:ext cx="62055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Institute/University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467274" y="6627317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Print or Type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457200" y="6705600"/>
            <a:ext cx="6184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2.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1054774" y="6850797"/>
            <a:ext cx="6960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Mr./Ms./Mrs.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2277388" y="6849732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Last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3624544" y="6850797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First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5030648" y="6849732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Middle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467274" y="7648862"/>
            <a:ext cx="3860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E-mail: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Mobile No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1054116" y="7765197"/>
            <a:ext cx="1188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(needed for confirmation)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66463" y="7064008"/>
            <a:ext cx="6167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Department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7" name="Rectangle 326"/>
          <p:cNvSpPr/>
          <p:nvPr/>
        </p:nvSpPr>
        <p:spPr>
          <a:xfrm>
            <a:off x="2076086" y="8288548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583722" y="6461760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/>
          <p:cNvSpPr/>
          <p:nvPr/>
        </p:nvSpPr>
        <p:spPr>
          <a:xfrm>
            <a:off x="600974" y="8262670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TextBox 350"/>
          <p:cNvSpPr txBox="1"/>
          <p:nvPr/>
        </p:nvSpPr>
        <p:spPr>
          <a:xfrm>
            <a:off x="467765" y="8379917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Print or Type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2" name="TextBox 351"/>
          <p:cNvSpPr txBox="1"/>
          <p:nvPr/>
        </p:nvSpPr>
        <p:spPr>
          <a:xfrm>
            <a:off x="472845" y="8481878"/>
            <a:ext cx="6184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3.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3" name="TextBox 352"/>
          <p:cNvSpPr txBox="1"/>
          <p:nvPr/>
        </p:nvSpPr>
        <p:spPr>
          <a:xfrm>
            <a:off x="1055265" y="8603397"/>
            <a:ext cx="6960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Mr./Ms./Mrs.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4" name="TextBox 353"/>
          <p:cNvSpPr txBox="1"/>
          <p:nvPr/>
        </p:nvSpPr>
        <p:spPr>
          <a:xfrm>
            <a:off x="2277879" y="8602332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Last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5" name="TextBox 354"/>
          <p:cNvSpPr txBox="1"/>
          <p:nvPr/>
        </p:nvSpPr>
        <p:spPr>
          <a:xfrm>
            <a:off x="3625035" y="8603397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First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6" name="TextBox 355"/>
          <p:cNvSpPr txBox="1"/>
          <p:nvPr/>
        </p:nvSpPr>
        <p:spPr>
          <a:xfrm>
            <a:off x="5031139" y="8602332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Middle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954" y="8816608"/>
            <a:ext cx="6167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Department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5" name="TextBox 374"/>
          <p:cNvSpPr txBox="1"/>
          <p:nvPr/>
        </p:nvSpPr>
        <p:spPr>
          <a:xfrm>
            <a:off x="457200" y="9144000"/>
            <a:ext cx="7697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(see next page)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74452" y="6180826"/>
            <a:ext cx="1980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mbria Math" pitchFamily="18" charset="0"/>
                <a:ea typeface="Cambria Math" pitchFamily="18" charset="0"/>
              </a:rPr>
              <a:t>I am registering as: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(check all that apply)</a:t>
            </a:r>
            <a:endParaRPr lang="en-US" sz="9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07522" y="6400800"/>
            <a:ext cx="4190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      Technical Paper Presenter             Poster Session Presenter               Conference Attendee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066026" y="6459748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3482768" y="6468374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481644" y="7992374"/>
            <a:ext cx="1980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mbria Math" pitchFamily="18" charset="0"/>
                <a:ea typeface="Cambria Math" pitchFamily="18" charset="0"/>
              </a:rPr>
              <a:t>I am registering as: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(check all that apply)</a:t>
            </a:r>
            <a:endParaRPr lang="en-US" sz="9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16148" y="8203722"/>
            <a:ext cx="42354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      Technical Paper Presenter              Poster Session Presenter                Conference Attendee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496574" y="8271296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4038600" y="6003982"/>
            <a:ext cx="243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4070236" y="7798278"/>
            <a:ext cx="243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515" y="990600"/>
            <a:ext cx="62055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Institute/University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765" y="1270654"/>
            <a:ext cx="38363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E-mail: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Mobile No.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4607" y="1386989"/>
            <a:ext cx="1188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(needed for confirmation)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6530" y="1846052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8452" y="1828800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20374" y="1837426"/>
            <a:ext cx="91440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70296" y="2085201"/>
            <a:ext cx="255198" cy="276999"/>
            <a:chOff x="267870" y="1741380"/>
            <a:chExt cx="255198" cy="276999"/>
          </a:xfrm>
        </p:grpSpPr>
        <p:sp>
          <p:nvSpPr>
            <p:cNvPr id="23" name="Rectangle 22"/>
            <p:cNvSpPr/>
            <p:nvPr/>
          </p:nvSpPr>
          <p:spPr>
            <a:xfrm>
              <a:off x="304800" y="1795132"/>
              <a:ext cx="185470" cy="18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7870" y="1741380"/>
              <a:ext cx="255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  <a:latin typeface="Arial Narrow" pitchFamily="34" charset="0"/>
                </a:rPr>
                <a:t>3</a:t>
              </a:r>
              <a:endParaRPr lang="en-US" sz="12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534358" y="2057400"/>
            <a:ext cx="5943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8963" y="2105025"/>
            <a:ext cx="2204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smtClean="0"/>
              <a:t>FACULTY ADVISOR INFORMATION</a:t>
            </a:r>
            <a:endParaRPr lang="en-US" sz="11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5826" y="3103691"/>
            <a:ext cx="62055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Institute/University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9076" y="2362200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Print or Type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4156" y="2464161"/>
            <a:ext cx="6184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1.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56576" y="2585680"/>
            <a:ext cx="107112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Prof./Dr.</a:t>
            </a:r>
            <a:r>
              <a:rPr lang="en-US" sz="700" i="1" dirty="0">
                <a:latin typeface="Cambria Math" pitchFamily="18" charset="0"/>
                <a:ea typeface="Cambria Math" pitchFamily="18" charset="0"/>
              </a:rPr>
              <a:t>/</a:t>
            </a:r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Mr./Ms./Mrs.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79190" y="2584615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Last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26346" y="2585680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First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2450" y="2584615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Middle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9076" y="3383745"/>
            <a:ext cx="61510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E-mail: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55918" y="3500080"/>
            <a:ext cx="1188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(needed for confirmation)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8265" y="2798891"/>
            <a:ext cx="6167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Department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1644" y="3713291"/>
            <a:ext cx="26613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Are you planning to attend the conference?: (Check one)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087969" y="3713291"/>
            <a:ext cx="369885" cy="215444"/>
            <a:chOff x="592348" y="2603956"/>
            <a:chExt cx="369885" cy="215444"/>
          </a:xfrm>
        </p:grpSpPr>
        <p:sp>
          <p:nvSpPr>
            <p:cNvPr id="40" name="Rectangle 39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3679" y="2603956"/>
              <a:ext cx="3385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Yes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516315" y="3713783"/>
            <a:ext cx="341031" cy="215444"/>
            <a:chOff x="592348" y="2603956"/>
            <a:chExt cx="341031" cy="215444"/>
          </a:xfrm>
        </p:grpSpPr>
        <p:sp>
          <p:nvSpPr>
            <p:cNvPr id="43" name="Rectangle 42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23679" y="2603956"/>
              <a:ext cx="3097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No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468251" y="4850331"/>
            <a:ext cx="62055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Institute/University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1501" y="4108840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Print or Type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6581" y="4210801"/>
            <a:ext cx="6184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2.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59001" y="4332320"/>
            <a:ext cx="107112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Prof./Dr.</a:t>
            </a:r>
            <a:r>
              <a:rPr lang="en-US" sz="700" i="1" dirty="0">
                <a:latin typeface="Cambria Math" pitchFamily="18" charset="0"/>
                <a:ea typeface="Cambria Math" pitchFamily="18" charset="0"/>
              </a:rPr>
              <a:t>/</a:t>
            </a:r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Mr./Ms./Mrs.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1615" y="4331255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Last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28771" y="4332320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First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034875" y="4331255"/>
            <a:ext cx="6928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Middle Name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1501" y="5130385"/>
            <a:ext cx="61510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E-mail: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8343" y="5246720"/>
            <a:ext cx="1188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(needed for confirmation)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0690" y="4545531"/>
            <a:ext cx="6167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Department </a:t>
            </a:r>
            <a:r>
              <a:rPr lang="en-US" sz="800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533400" y="5791200"/>
            <a:ext cx="5943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457200" y="533400"/>
            <a:ext cx="619272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i="1" dirty="0" smtClean="0">
                <a:latin typeface="Cambria Math" pitchFamily="18" charset="0"/>
                <a:ea typeface="Cambria Math" pitchFamily="18" charset="0"/>
              </a:rPr>
              <a:t>NOTE: BOTH PAGES MUST BE RETURNED                                  PROJECT TITLE: </a:t>
            </a:r>
            <a:r>
              <a:rPr lang="en-US" sz="700" i="1" u="sng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</a:t>
            </a:r>
            <a:endParaRPr lang="en-US" sz="7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09600" y="9208912"/>
            <a:ext cx="5867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dirty="0" smtClean="0">
                <a:latin typeface="Cambria Math" pitchFamily="18" charset="0"/>
                <a:ea typeface="Cambria Math" pitchFamily="18" charset="0"/>
              </a:rPr>
              <a:t>Please return this form with all requested information and the project abstract to ICE office within </a:t>
            </a:r>
            <a:r>
              <a:rPr lang="en-US" sz="800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 February 2014</a:t>
            </a:r>
            <a:endParaRPr lang="en-US" sz="800" b="1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en-US" sz="800" b="1" i="1" dirty="0">
                <a:latin typeface="Cambria Math" pitchFamily="18" charset="0"/>
                <a:ea typeface="Cambria Math" pitchFamily="18" charset="0"/>
              </a:rPr>
              <a:t>((preferably) E-mail</a:t>
            </a:r>
            <a:r>
              <a:rPr lang="en-US" sz="600" b="1" i="1" dirty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sz="900" b="1" i="1" dirty="0">
                <a:latin typeface="Cambria Math" pitchFamily="18" charset="0"/>
                <a:ea typeface="Cambria Math" pitchFamily="18" charset="0"/>
                <a:hlinkClick r:id="rId2"/>
              </a:rPr>
              <a:t>ice_engineering@kmutt.ac.th</a:t>
            </a:r>
            <a:r>
              <a:rPr lang="en-US" sz="900" b="1" i="1" dirty="0">
                <a:latin typeface="Cambria Math" pitchFamily="18" charset="0"/>
                <a:ea typeface="Cambria Math" pitchFamily="18" charset="0"/>
              </a:rPr>
              <a:t>  and  </a:t>
            </a:r>
            <a:r>
              <a:rPr lang="en-US" sz="900" b="1" i="1" dirty="0">
                <a:latin typeface="Cambria Math" pitchFamily="18" charset="0"/>
                <a:ea typeface="Cambria Math" pitchFamily="18" charset="0"/>
                <a:hlinkClick r:id="rId3"/>
              </a:rPr>
              <a:t>Praphasiri@gmail.com</a:t>
            </a:r>
            <a:r>
              <a:rPr lang="en-US" sz="900" b="1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800" b="1" i="1" dirty="0">
                <a:latin typeface="Cambria Math" pitchFamily="18" charset="0"/>
                <a:ea typeface="Cambria Math" pitchFamily="18" charset="0"/>
              </a:rPr>
              <a:t>Tel</a:t>
            </a:r>
            <a:r>
              <a:rPr lang="en-US" sz="800" b="1" i="1" dirty="0" smtClean="0">
                <a:latin typeface="Cambria Math" pitchFamily="18" charset="0"/>
                <a:ea typeface="Cambria Math" pitchFamily="18" charset="0"/>
              </a:rPr>
              <a:t>. 02-470-9024 -28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533400" y="9178504"/>
            <a:ext cx="5943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88836" y="1600200"/>
            <a:ext cx="1980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mbria Math" pitchFamily="18" charset="0"/>
                <a:ea typeface="Cambria Math" pitchFamily="18" charset="0"/>
              </a:rPr>
              <a:t>I am registering as:  </a:t>
            </a:r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(check all that apply)</a:t>
            </a:r>
            <a:endParaRPr lang="en-US" sz="9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57200" y="1787104"/>
            <a:ext cx="4190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       Technical Paper Presenter             Poster Session Presenter               Conference Attendee   </a:t>
            </a:r>
            <a:endParaRPr lang="en-US" sz="8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4038600" y="1421922"/>
            <a:ext cx="243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81944" y="5475595"/>
            <a:ext cx="26613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ambria Math" pitchFamily="18" charset="0"/>
                <a:ea typeface="Cambria Math" pitchFamily="18" charset="0"/>
              </a:rPr>
              <a:t>Are you planning to attend the conference?: (Check one)</a:t>
            </a:r>
            <a:endParaRPr lang="en-US" sz="10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86100" y="5470981"/>
            <a:ext cx="369885" cy="215444"/>
            <a:chOff x="592348" y="2603956"/>
            <a:chExt cx="369885" cy="215444"/>
          </a:xfrm>
        </p:grpSpPr>
        <p:sp>
          <p:nvSpPr>
            <p:cNvPr id="49" name="Rectangle 48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3679" y="2603956"/>
              <a:ext cx="3385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Yes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474405" y="5463754"/>
            <a:ext cx="341031" cy="215444"/>
            <a:chOff x="592348" y="2603956"/>
            <a:chExt cx="341031" cy="215444"/>
          </a:xfrm>
        </p:grpSpPr>
        <p:sp>
          <p:nvSpPr>
            <p:cNvPr id="62" name="Rectangle 61"/>
            <p:cNvSpPr/>
            <p:nvPr/>
          </p:nvSpPr>
          <p:spPr>
            <a:xfrm>
              <a:off x="592348" y="2673153"/>
              <a:ext cx="91440" cy="914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extrusionClr>
                <a:schemeClr val="tx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3679" y="2603956"/>
              <a:ext cx="3097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latin typeface="Cambria Math" pitchFamily="18" charset="0"/>
                  <a:ea typeface="Cambria Math" pitchFamily="18" charset="0"/>
                </a:rPr>
                <a:t>No</a:t>
              </a:r>
              <a:endParaRPr lang="en-US" sz="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23873</TotalTime>
  <Words>432</Words>
  <Application>Microsoft Office PowerPoint</Application>
  <PresentationFormat>A4 Paper (210x297 mm)</PresentationFormat>
  <Paragraphs>101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MS Mincho</vt:lpstr>
      <vt:lpstr>Arial</vt:lpstr>
      <vt:lpstr>Arial Narrow</vt:lpstr>
      <vt:lpstr>Calibri</vt:lpstr>
      <vt:lpstr>Cambria Math</vt:lpstr>
      <vt:lpstr>Cataneo BT</vt:lpstr>
      <vt:lpstr>Office Theme</vt:lpstr>
      <vt:lpstr>PowerPoint Presentation</vt:lpstr>
      <vt:lpstr>PowerPoint Presentation</vt:lpstr>
    </vt:vector>
  </TitlesOfParts>
  <Company>The Heinz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Paisarn Sonthikorn</dc:creator>
  <cp:lastModifiedBy>Phattaree Subphachaisirikul</cp:lastModifiedBy>
  <cp:revision>31</cp:revision>
  <cp:lastPrinted>2013-10-21T03:14:34Z</cp:lastPrinted>
  <dcterms:created xsi:type="dcterms:W3CDTF">2010-02-10T08:09:50Z</dcterms:created>
  <dcterms:modified xsi:type="dcterms:W3CDTF">2013-10-22T02:21:04Z</dcterms:modified>
</cp:coreProperties>
</file>